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1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初稿2024.11.2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初稿2024.11.21_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1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初稿2024.11.21_1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初稿2024.11.21_01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PPT初稿2024.11.21_02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PPT初稿2024.11.21_0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初稿2024.11.21_0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PPT初稿2024.11.21_0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PPT初稿2024.11.21_06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0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0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初稿2024.11.21_0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王康华</dc:creator>
  <cp:lastModifiedBy>XIAO Yuhao</cp:lastModifiedBy>
  <cp:revision>5</cp:revision>
  <dcterms:created xsi:type="dcterms:W3CDTF">2023-08-09T12:44:00Z</dcterms:created>
  <dcterms:modified xsi:type="dcterms:W3CDTF">2025-04-02T06:15:23Z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2052-12.1.0.18912</vt:lpwstr>
  </property>
</Properties>
</file>